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7" y="495935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1.5.11.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–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Микробиология</a:t>
            </a:r>
            <a:endParaRPr lang="ru-RU" sz="3200" b="1" dirty="0" smtClean="0">
              <a:solidFill>
                <a:srgbClr val="005696"/>
              </a:solidFill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биологические науки</a:t>
            </a:r>
            <a:endParaRPr lang="ru-RU" sz="32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5963" y="6052123"/>
            <a:ext cx="9186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Подопригора Ирина Викторовна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кандидат медицинских наук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доцент,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заведующая кафедрой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микробиологии имени </a:t>
            </a:r>
            <a:r>
              <a:rPr lang="ru-RU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В.С.Киктенко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РУДН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МИКРОБИОЛОГИЯ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высококвалифицированных научных и научно-педагогических кадров, формирование и развитие их компетенций в области микробиологии в соответствии с профессиональным стандартом; решение научных задач, имеющих фундаментальное и прикладное значение.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Срок обучения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образовательной программе, реализуемой в </a:t>
            </a:r>
            <a:r>
              <a:rPr lang="ru-RU" sz="2000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очной форме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составляет 4 года.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5696"/>
                </a:solidFill>
                <a:latin typeface="Times New Roman" pitchFamily="18" charset="0"/>
                <a:cs typeface="Times New Roman" pitchFamily="18" charset="0"/>
              </a:rPr>
              <a:t>Руководитель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кандидат медицинских наук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доцент,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заведующая кафедрой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микробиологии имени В.С.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Киктенко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медицинского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института РУДН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Подопригора Ирина Викторовна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388" y="342900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ПРОГРАММА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879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700" y="1093935"/>
            <a:ext cx="3608582" cy="481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069" y="529268"/>
            <a:ext cx="2230191" cy="29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632" y="914398"/>
            <a:ext cx="2184061" cy="29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90" y="3685735"/>
            <a:ext cx="2152356" cy="28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951" y="3446584"/>
            <a:ext cx="3230919" cy="319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специальность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1.5.11. «Микробиология»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проводятся в письменной форме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билетам.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теоретических вопроса и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бактериологический препарат.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из </a:t>
            </a:r>
            <a:r>
              <a:rPr lang="ru-RU" sz="2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полный правильный ответ на задание начисляется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</a:t>
            </a:r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знание основных биологических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закономерностей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владение профессиональными знаниями и терминологией в области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микробиологии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понятной форме, последовательно и непротиворечиво обосновать и письменно изложить ход своих рассуждений при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ответах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916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219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123</cp:lastModifiedBy>
  <cp:revision>23</cp:revision>
  <dcterms:created xsi:type="dcterms:W3CDTF">2020-06-21T13:29:14Z</dcterms:created>
  <dcterms:modified xsi:type="dcterms:W3CDTF">2022-05-31T19:40:05Z</dcterms:modified>
</cp:coreProperties>
</file>